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71" r:id="rId2"/>
    <p:sldId id="258" r:id="rId3"/>
    <p:sldId id="279" r:id="rId4"/>
    <p:sldId id="281" r:id="rId5"/>
    <p:sldId id="269" r:id="rId6"/>
    <p:sldId id="272" r:id="rId7"/>
    <p:sldId id="256" r:id="rId8"/>
    <p:sldId id="273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" y="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A9BE0-DB19-D446-A119-00550FEDCF12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D7396-09EB-7849-806D-D18A8E4F3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3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8411-9651-4D8B-90A9-15888E0E7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B18A3-9379-490E-A633-B6FE8D0BB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51A42-89E9-4668-9336-3DDC9A78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E20ED-B2EA-45E3-845A-967D377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E308A-31F7-4357-9397-D525AC14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4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027E-9D72-4143-BB3A-94C3985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9458C-32A4-449E-A60A-4973880E6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6DAF0-4FDA-4BAF-B516-FE3DC507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FD38E-D95D-4819-8AB3-D18D5B7E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D157-82F5-4A87-9FDB-C02763F6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507F-03DB-454E-B8C2-5C2839FE1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425A7-5627-490B-AA37-095B69FD1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F7CE-9676-48F0-A94C-D16515CF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6934-A85C-4946-919F-C71365B9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ECC9-1781-40C3-BEDA-2ADFB34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5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2AF2-6B6A-4C3E-AEBB-79BCF1B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552D-ACB4-4AE2-B03E-C22DA25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25461-23A3-408F-9F1F-97AF3288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321D4-9FAE-440E-9406-484E81C9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E9FA-203D-403C-9283-95CF93FF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D951-EDED-4EA7-8F69-FC42F8BD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9320E-A71D-43F4-8DBF-D92008A9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D91F8-2CF9-4D9B-84BB-B909046F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C34F6-0A3E-43F9-9423-E35B2640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9E93-54EA-4613-A8EA-66C66463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8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8F4-B133-45A7-8800-CF87B8E1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03C4-131A-45A3-B855-4E1026016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D8BDD-C7CD-46D8-925A-14F354B3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E6DE-C90C-404F-B368-7AAA0470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6B98-CC26-4597-B4FA-E6BBABF5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646AA-3DE4-4709-883E-D17DD719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F100-40A9-4E4D-91A2-BC4CBD95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DECA3-A945-4F35-A600-91136092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AC0FE-2884-4DA0-A5AB-A4FCB1A77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6F56E-52F3-409E-A992-184BB6BC4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525B6-2477-4FDF-9A7C-384D654E5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340E6-7E51-4FFE-82F0-9463F455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461DE-A07E-4BD5-8445-0E041D4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44958-4156-4448-A559-7B37CB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207E-6D30-440B-9438-107609D7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BC6C-C978-4E48-BFF3-1BF77494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667A6-46AC-4886-BF65-E7D823DD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F546D-B2B8-4E68-8A33-00366FA5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6EF17-A1D7-44A1-9907-155275C3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CE4C3-1320-44B6-B339-DE66E88D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CF7FD-474A-4626-BECF-7FAB90D3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8FF1-BF5E-49BC-A4FC-4648CC77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0CCF-3F5D-49D5-9C54-1DE9EC3F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A418-5067-449C-921C-75B3BC47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8038-283B-42E7-A24C-B0FF36E6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D8BEC-639E-4C1E-A943-2753C211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48D96-226E-4827-940E-FFBC9BB3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255A-3F3F-4DCF-BB73-09C4E528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46883-5CDC-4C98-82C2-1A9BC7535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AC26C-36B5-4166-BB18-2324B7D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40457-73EF-40A2-A042-D4FBB7E2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A048B-E3CB-4F7F-A78D-2C7FAD95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54E0-2B71-4A69-BC7D-E1FB873D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2ED7B-465D-4FA0-867F-0A37FCFB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E18D7-04A3-4200-8BD6-034ACE22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80209-B76F-4FE6-B656-042E0500A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90475-7D58-4FA7-B5CE-C16791811173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A08DD-7688-4025-AFC3-571DE7A0B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029E-B03A-4376-9970-0D3B436F7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>
                <a:alpha val="58000"/>
              </a:srgbClr>
            </a:gs>
            <a:gs pos="42000">
              <a:srgbClr val="36AC82">
                <a:alpha val="79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B46-C80C-4220-B338-F588A4F1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8635" y="950913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Emoji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9228E-ADD1-4BC6-9AD8-814DB2BD7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91" y="3548919"/>
            <a:ext cx="6144918" cy="16557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Avneet</a:t>
            </a:r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Sethi</a:t>
            </a:r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Riyan</a:t>
            </a:r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 Imam,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Michael Wheeler, Jocelyn Lopez,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Storm Simpson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BDC6CA-FF14-4119-8E8E-02BD3BE2A662}"/>
              </a:ext>
            </a:extLst>
          </p:cNvPr>
          <p:cNvGrpSpPr/>
          <p:nvPr/>
        </p:nvGrpSpPr>
        <p:grpSpPr>
          <a:xfrm>
            <a:off x="169365" y="190499"/>
            <a:ext cx="5075735" cy="6575087"/>
            <a:chOff x="169365" y="-154898"/>
            <a:chExt cx="5631711" cy="7228840"/>
          </a:xfrm>
        </p:grpSpPr>
        <p:pic>
          <p:nvPicPr>
            <p:cNvPr id="13" name="Picture 12" descr="Image result for android phone png">
              <a:extLst>
                <a:ext uri="{FF2B5EF4-FFF2-40B4-BE49-F238E27FC236}">
                  <a16:creationId xmlns:a16="http://schemas.microsoft.com/office/drawing/2014/main" id="{2E27E8DF-4A36-43A2-95BB-CF1F1965F2D6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8"/>
            <a:stretch/>
          </p:blipFill>
          <p:spPr bwMode="auto">
            <a:xfrm>
              <a:off x="169365" y="-154898"/>
              <a:ext cx="5631711" cy="72288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8" name="Picture 7" descr="Image result for android text message screen">
              <a:extLst>
                <a:ext uri="{FF2B5EF4-FFF2-40B4-BE49-F238E27FC236}">
                  <a16:creationId xmlns:a16="http://schemas.microsoft.com/office/drawing/2014/main" id="{9D59AF40-0DF3-40C2-AC97-D89CEAB63925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51"/>
            <a:stretch/>
          </p:blipFill>
          <p:spPr bwMode="auto">
            <a:xfrm>
              <a:off x="980122" y="631551"/>
              <a:ext cx="3077528" cy="5521600"/>
            </a:xfrm>
            <a:prstGeom prst="rect">
              <a:avLst/>
            </a:prstGeom>
            <a:noFill/>
            <a:extLst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E2B1D-96CC-42C2-AAE0-21D25A08B80F}"/>
                </a:ext>
              </a:extLst>
            </p:cNvPr>
            <p:cNvSpPr/>
            <p:nvPr/>
          </p:nvSpPr>
          <p:spPr>
            <a:xfrm>
              <a:off x="980122" y="812800"/>
              <a:ext cx="3077528" cy="497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5A37F5-807F-45AE-A58B-AAB70A75573D}"/>
                </a:ext>
              </a:extLst>
            </p:cNvPr>
            <p:cNvSpPr/>
            <p:nvPr/>
          </p:nvSpPr>
          <p:spPr>
            <a:xfrm>
              <a:off x="1770357" y="3525838"/>
              <a:ext cx="1513886" cy="395766"/>
            </a:xfrm>
            <a:prstGeom prst="rect">
              <a:avLst/>
            </a:prstGeom>
            <a:solidFill>
              <a:srgbClr val="36AC82"/>
            </a:solidFill>
            <a:ln>
              <a:solidFill>
                <a:srgbClr val="36AC8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ln>
                    <a:noFill/>
                  </a:ln>
                  <a:solidFill>
                    <a:srgbClr val="FFFFFF"/>
                  </a:solidFill>
                  <a:effectLst/>
                  <a:latin typeface="Abel" panose="0200050603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Log In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78D88E-0F1B-4257-9089-1DD8572EC4C9}"/>
                </a:ext>
              </a:extLst>
            </p:cNvPr>
            <p:cNvSpPr/>
            <p:nvPr/>
          </p:nvSpPr>
          <p:spPr>
            <a:xfrm>
              <a:off x="1761942" y="4051876"/>
              <a:ext cx="1513886" cy="3957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6AC8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ln>
                    <a:noFill/>
                  </a:ln>
                  <a:solidFill>
                    <a:srgbClr val="000000"/>
                  </a:solidFill>
                  <a:effectLst/>
                  <a:latin typeface="Abel" panose="0200050603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Sign Up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CDFA07-4CD6-4E8C-8D44-D44937CAB12F}"/>
                </a:ext>
              </a:extLst>
            </p:cNvPr>
            <p:cNvSpPr/>
            <p:nvPr/>
          </p:nvSpPr>
          <p:spPr>
            <a:xfrm rot="5400000">
              <a:off x="1880214" y="1997701"/>
              <a:ext cx="1294171" cy="1252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5000">
                  <a:srgbClr val="FF9393">
                    <a:lumMod val="88000"/>
                    <a:alpha val="42000"/>
                  </a:srgbClr>
                </a:gs>
                <a:gs pos="0">
                  <a:srgbClr val="D8B0F6">
                    <a:lumMod val="72000"/>
                  </a:srgbClr>
                </a:gs>
                <a:gs pos="84000">
                  <a:srgbClr val="00B0F0">
                    <a:lumMod val="72000"/>
                    <a:lumOff val="28000"/>
                    <a:alpha val="59000"/>
                  </a:srgbClr>
                </a:gs>
                <a:gs pos="67000">
                  <a:srgbClr val="4FCD9A">
                    <a:alpha val="73000"/>
                  </a:srgbClr>
                </a:gs>
                <a:gs pos="35000">
                  <a:srgbClr val="FFFF00">
                    <a:alpha val="64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3ABEFAFE-CB02-4CF2-A409-13D76D2BA0BB}"/>
                </a:ext>
              </a:extLst>
            </p:cNvPr>
            <p:cNvSpPr txBox="1"/>
            <p:nvPr/>
          </p:nvSpPr>
          <p:spPr>
            <a:xfrm>
              <a:off x="1380334" y="1371648"/>
              <a:ext cx="2404270" cy="486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u="sng" kern="1200" dirty="0">
                  <a:effectLst/>
                  <a:latin typeface="Abel" panose="02000506030000020004" pitchFamily="2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Emoji Checker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5" name="Picture 14" descr="https://images.emojiterra.com/twitter/v11/512px/1f60a.png">
              <a:extLst>
                <a:ext uri="{FF2B5EF4-FFF2-40B4-BE49-F238E27FC236}">
                  <a16:creationId xmlns:a16="http://schemas.microsoft.com/office/drawing/2014/main" id="{4A34ED00-6E55-47E7-8CAB-FEE500177AD2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469" y="2371639"/>
              <a:ext cx="518795" cy="533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0673624A-1DEA-40C0-9B2D-0E886EC16014}"/>
              </a:ext>
            </a:extLst>
          </p:cNvPr>
          <p:cNvSpPr/>
          <p:nvPr/>
        </p:nvSpPr>
        <p:spPr>
          <a:xfrm rot="16200000">
            <a:off x="1731439" y="2371915"/>
            <a:ext cx="395765" cy="71816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EA98C-5734-4D70-A3C6-F7B5A0DB539A}"/>
              </a:ext>
            </a:extLst>
          </p:cNvPr>
          <p:cNvCxnSpPr>
            <a:cxnSpLocks/>
          </p:cNvCxnSpPr>
          <p:nvPr/>
        </p:nvCxnSpPr>
        <p:spPr>
          <a:xfrm>
            <a:off x="5073650" y="3306772"/>
            <a:ext cx="4749800" cy="317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0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Story So Far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87313" cy="4614717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Completed Story Cards</a:t>
            </a:r>
            <a:endParaRPr lang="en-US" sz="24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JUnit for create an account screen, email, username and password validation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Connect the query screen for a specific user to the database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Build the layout of the account settings screen</a:t>
            </a:r>
          </a:p>
          <a:p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Risks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Integrating JUnit Testing</a:t>
            </a: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7E3D4C-A358-42F4-83C1-0C2B0C1C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840" y="883096"/>
            <a:ext cx="2400877" cy="1660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8B5B0-7FF8-4B98-9AFF-AD1648F8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7" y="406016"/>
            <a:ext cx="2400876" cy="3022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0049E4-F807-4675-8D21-78ADCD31A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44" y="3725954"/>
            <a:ext cx="2398599" cy="1392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1E5C4-871C-4048-855D-82C96B67B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944" y="5059694"/>
            <a:ext cx="2398598" cy="139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B714A-69CD-4D27-890C-D104DB796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840" y="2543315"/>
            <a:ext cx="2400877" cy="298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Story So Far 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42" y="1723378"/>
            <a:ext cx="2720858" cy="4534764"/>
          </a:xfrm>
        </p:spPr>
      </p:pic>
      <p:pic>
        <p:nvPicPr>
          <p:cNvPr id="9" name="Successful Response">
            <a:hlinkClick r:id="" action="ppaction://media"/>
            <a:extLst>
              <a:ext uri="{FF2B5EF4-FFF2-40B4-BE49-F238E27FC236}">
                <a16:creationId xmlns:a16="http://schemas.microsoft.com/office/drawing/2014/main" id="{0539EC9D-0D28-4665-B72E-0787EB9DA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374" y="1718242"/>
            <a:ext cx="2907039" cy="467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F6A92-4B15-45A3-BBEA-BC99DB85E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946" y="1718242"/>
            <a:ext cx="3979983" cy="1373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EEDCC-F91E-419E-809C-E17B6727991C}"/>
              </a:ext>
            </a:extLst>
          </p:cNvPr>
          <p:cNvSpPr txBox="1"/>
          <p:nvPr/>
        </p:nvSpPr>
        <p:spPr>
          <a:xfrm>
            <a:off x="3839373" y="3389458"/>
            <a:ext cx="354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Slabo 27px" panose="02060503030505020404" pitchFamily="18" charset="0"/>
              </a:rPr>
              <a:t>Shout-out to the back-end team, especially Sam and Perry for helping us make this happen!  </a:t>
            </a:r>
          </a:p>
        </p:txBody>
      </p:sp>
    </p:spTree>
    <p:extLst>
      <p:ext uri="{BB962C8B-B14F-4D97-AF65-F5344CB8AC3E}">
        <p14:creationId xmlns:p14="http://schemas.microsoft.com/office/powerpoint/2010/main" val="15672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810797"/>
            <a:ext cx="7108790" cy="4629145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Connecting the Registration and Login screens to the database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Upon registration, the user’s information must be sent to the database via HTTP Post request (Name, Phone Number, Birth Date)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On the login screen, we have to verify that the username and passwords match based on the registration data </a:t>
            </a:r>
          </a:p>
          <a:p>
            <a:pPr lvl="2"/>
            <a:r>
              <a:rPr lang="en-US" sz="2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We have to generate an authorization token for each user so that they can query.</a:t>
            </a:r>
          </a:p>
          <a:p>
            <a:pPr lvl="1"/>
            <a:endParaRPr lang="en-US" sz="20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2"/>
            <a:endParaRPr lang="en-US" sz="24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49EC44-A7E8-4910-B8CF-F4A01155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822" y="457492"/>
            <a:ext cx="2683500" cy="59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DE2EEB-5347-407E-8B61-116876F1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366827"/>
            <a:ext cx="9896475" cy="6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3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BDBDE-03C4-4F5F-8518-C05E8F54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80" y="409520"/>
            <a:ext cx="10129240" cy="61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7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>
                <a:alpha val="66000"/>
              </a:srgbClr>
            </a:gs>
            <a:gs pos="41000">
              <a:srgbClr val="36AC82">
                <a:alpha val="7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B46-C80C-4220-B338-F588A4F1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31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Facade Design Patterns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EA98C-5734-4D70-A3C6-F7B5A0DB539A}"/>
              </a:ext>
            </a:extLst>
          </p:cNvPr>
          <p:cNvCxnSpPr>
            <a:cxnSpLocks/>
          </p:cNvCxnSpPr>
          <p:nvPr/>
        </p:nvCxnSpPr>
        <p:spPr>
          <a:xfrm>
            <a:off x="2984874" y="3527435"/>
            <a:ext cx="5936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Facade 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647700" y="1382722"/>
            <a:ext cx="8610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DFBE3D7-A765-48CE-8B1B-1AB248F8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07" y="450808"/>
            <a:ext cx="931915" cy="931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F6C83-D101-4E33-A5E1-68298C36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11" y="1467010"/>
            <a:ext cx="7586423" cy="50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Plans for Sprint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2851" cy="3626176"/>
          </a:xfrm>
          <a:noFill/>
        </p:spPr>
        <p:txBody>
          <a:bodyPr>
            <a:normAutofit fontScale="92500"/>
          </a:bodyPr>
          <a:lstStyle/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Connect the Login, Registration, and Account Settings screens to the database</a:t>
            </a:r>
          </a:p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Enable query response for all users by using their respective authorization tokens</a:t>
            </a:r>
          </a:p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Create the View Previous Emojis screen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HTTP Get Request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Will require parsing the data from the database to display the data</a:t>
            </a:r>
          </a:p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Maintain the user flow between app screens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54352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Graphic 9" descr="Daily Calendar">
            <a:extLst>
              <a:ext uri="{FF2B5EF4-FFF2-40B4-BE49-F238E27FC236}">
                <a16:creationId xmlns:a16="http://schemas.microsoft.com/office/drawing/2014/main" id="{A864B899-882C-49FF-9FF5-DC918B58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5901" y="84141"/>
            <a:ext cx="1574797" cy="15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2723</TotalTime>
  <Words>221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Abel</vt:lpstr>
      <vt:lpstr>Adobe Devanagari</vt:lpstr>
      <vt:lpstr>Arial</vt:lpstr>
      <vt:lpstr>Calibri</vt:lpstr>
      <vt:lpstr>Calibri Light</vt:lpstr>
      <vt:lpstr>Slabo 27px</vt:lpstr>
      <vt:lpstr>Times New Roman</vt:lpstr>
      <vt:lpstr>Office Theme</vt:lpstr>
      <vt:lpstr>Emoji Checker</vt:lpstr>
      <vt:lpstr>The Story So Far …</vt:lpstr>
      <vt:lpstr>The Story So Far …</vt:lpstr>
      <vt:lpstr>Backlog</vt:lpstr>
      <vt:lpstr>PowerPoint Presentation</vt:lpstr>
      <vt:lpstr>PowerPoint Presentation</vt:lpstr>
      <vt:lpstr>Facade Design Patterns</vt:lpstr>
      <vt:lpstr>Facade Pattern</vt:lpstr>
      <vt:lpstr>Plans for Sprint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Emoji Checker</dc:title>
  <dc:creator>Storm Alexander Simpson</dc:creator>
  <cp:lastModifiedBy>Avneet Sethi</cp:lastModifiedBy>
  <cp:revision>84</cp:revision>
  <dcterms:created xsi:type="dcterms:W3CDTF">2018-09-26T18:44:02Z</dcterms:created>
  <dcterms:modified xsi:type="dcterms:W3CDTF">2018-10-30T22:18:18Z</dcterms:modified>
</cp:coreProperties>
</file>